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tr-TR"/>
              <a:t>Asıl başlık stilini düzenlemek için tıklayın</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60FD7827-B6CE-4B8A-803B-B339B798EE69}" type="datetimeFigureOut">
              <a:rPr lang="en-US" smtClean="0"/>
              <a:t>8/5/2021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397B7E-C2BB-4700-8F7E-9D8852BCCF3D}" type="slidenum">
              <a:rPr lang="en-US" smtClean="0"/>
              <a:t>‹#›</a:t>
            </a:fld>
            <a:endParaRPr lang="en-US"/>
          </a:p>
        </p:txBody>
      </p:sp>
    </p:spTree>
    <p:extLst>
      <p:ext uri="{BB962C8B-B14F-4D97-AF65-F5344CB8AC3E}">
        <p14:creationId xmlns:p14="http://schemas.microsoft.com/office/powerpoint/2010/main" val="3102603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60FD7827-B6CE-4B8A-803B-B339B798EE69}" type="datetimeFigureOut">
              <a:rPr lang="en-US" smtClean="0"/>
              <a:t>8/5/2021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397B7E-C2BB-4700-8F7E-9D8852BCCF3D}" type="slidenum">
              <a:rPr lang="en-US" smtClean="0"/>
              <a:t>‹#›</a:t>
            </a:fld>
            <a:endParaRPr lang="en-US"/>
          </a:p>
        </p:txBody>
      </p:sp>
    </p:spTree>
    <p:extLst>
      <p:ext uri="{BB962C8B-B14F-4D97-AF65-F5344CB8AC3E}">
        <p14:creationId xmlns:p14="http://schemas.microsoft.com/office/powerpoint/2010/main" val="1988182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60FD7827-B6CE-4B8A-803B-B339B798EE69}" type="datetimeFigureOut">
              <a:rPr lang="en-US" smtClean="0"/>
              <a:t>8/5/2021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397B7E-C2BB-4700-8F7E-9D8852BCCF3D}" type="slidenum">
              <a:rPr lang="en-US" smtClean="0"/>
              <a:t>‹#›</a:t>
            </a:fld>
            <a:endParaRPr lang="en-US"/>
          </a:p>
        </p:txBody>
      </p:sp>
    </p:spTree>
    <p:extLst>
      <p:ext uri="{BB962C8B-B14F-4D97-AF65-F5344CB8AC3E}">
        <p14:creationId xmlns:p14="http://schemas.microsoft.com/office/powerpoint/2010/main" val="4244714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tr-TR"/>
              <a:t>Asıl başlık stilini düzenlemek için tıklayın</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60FD7827-B6CE-4B8A-803B-B339B798EE69}" type="datetimeFigureOut">
              <a:rPr lang="en-US" smtClean="0"/>
              <a:t>8/5/2021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397B7E-C2BB-4700-8F7E-9D8852BCCF3D}"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8254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60FD7827-B6CE-4B8A-803B-B339B798EE69}" type="datetimeFigureOut">
              <a:rPr lang="en-US" smtClean="0"/>
              <a:t>8/5/2021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397B7E-C2BB-4700-8F7E-9D8852BCCF3D}" type="slidenum">
              <a:rPr lang="en-US" smtClean="0"/>
              <a:t>‹#›</a:t>
            </a:fld>
            <a:endParaRPr lang="en-US"/>
          </a:p>
        </p:txBody>
      </p:sp>
    </p:spTree>
    <p:extLst>
      <p:ext uri="{BB962C8B-B14F-4D97-AF65-F5344CB8AC3E}">
        <p14:creationId xmlns:p14="http://schemas.microsoft.com/office/powerpoint/2010/main" val="2367387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tr-TR"/>
              <a:t>Asıl başlık stilini düzenlemek için tıklayın</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60FD7827-B6CE-4B8A-803B-B339B798EE69}" type="datetimeFigureOut">
              <a:rPr lang="en-US" smtClean="0"/>
              <a:t>8/5/2021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397B7E-C2BB-4700-8F7E-9D8852BCCF3D}" type="slidenum">
              <a:rPr lang="en-US" smtClean="0"/>
              <a:t>‹#›</a:t>
            </a:fld>
            <a:endParaRPr lang="en-US"/>
          </a:p>
        </p:txBody>
      </p:sp>
    </p:spTree>
    <p:extLst>
      <p:ext uri="{BB962C8B-B14F-4D97-AF65-F5344CB8AC3E}">
        <p14:creationId xmlns:p14="http://schemas.microsoft.com/office/powerpoint/2010/main" val="465693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tr-TR"/>
              <a:t>Asıl başlık stilini düzenlemek için tıklayın</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60FD7827-B6CE-4B8A-803B-B339B798EE69}" type="datetimeFigureOut">
              <a:rPr lang="en-US" smtClean="0"/>
              <a:t>8/5/2021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397B7E-C2BB-4700-8F7E-9D8852BCCF3D}" type="slidenum">
              <a:rPr lang="en-US" smtClean="0"/>
              <a:t>‹#›</a:t>
            </a:fld>
            <a:endParaRPr lang="en-US"/>
          </a:p>
        </p:txBody>
      </p:sp>
    </p:spTree>
    <p:extLst>
      <p:ext uri="{BB962C8B-B14F-4D97-AF65-F5344CB8AC3E}">
        <p14:creationId xmlns:p14="http://schemas.microsoft.com/office/powerpoint/2010/main" val="3060491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tr-TR"/>
              <a:t>Asıl başlık stilini düzenlemek için tıklayın</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0FD7827-B6CE-4B8A-803B-B339B798EE69}" type="datetimeFigureOut">
              <a:rPr lang="en-US" smtClean="0"/>
              <a:t>8/5/2021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397B7E-C2BB-4700-8F7E-9D8852BCCF3D}" type="slidenum">
              <a:rPr lang="en-US" smtClean="0"/>
              <a:t>‹#›</a:t>
            </a:fld>
            <a:endParaRPr lang="en-US"/>
          </a:p>
        </p:txBody>
      </p:sp>
    </p:spTree>
    <p:extLst>
      <p:ext uri="{BB962C8B-B14F-4D97-AF65-F5344CB8AC3E}">
        <p14:creationId xmlns:p14="http://schemas.microsoft.com/office/powerpoint/2010/main" val="246017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tr-TR"/>
              <a:t>Asıl başlık stilini düzenlemek için tıklayın</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0FD7827-B6CE-4B8A-803B-B339B798EE69}" type="datetimeFigureOut">
              <a:rPr lang="en-US" smtClean="0"/>
              <a:t>8/5/2021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397B7E-C2BB-4700-8F7E-9D8852BCCF3D}" type="slidenum">
              <a:rPr lang="en-US" smtClean="0"/>
              <a:t>‹#›</a:t>
            </a:fld>
            <a:endParaRPr lang="en-US"/>
          </a:p>
        </p:txBody>
      </p:sp>
    </p:spTree>
    <p:extLst>
      <p:ext uri="{BB962C8B-B14F-4D97-AF65-F5344CB8AC3E}">
        <p14:creationId xmlns:p14="http://schemas.microsoft.com/office/powerpoint/2010/main" val="2223559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tr-TR"/>
              <a:t>Asıl başlık stilini düzenlemek için tıklayın</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0FD7827-B6CE-4B8A-803B-B339B798EE69}" type="datetimeFigureOut">
              <a:rPr lang="en-US" smtClean="0"/>
              <a:t>8/5/2021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397B7E-C2BB-4700-8F7E-9D8852BCCF3D}" type="slidenum">
              <a:rPr lang="en-US" smtClean="0"/>
              <a:t>‹#›</a:t>
            </a:fld>
            <a:endParaRPr lang="en-US"/>
          </a:p>
        </p:txBody>
      </p:sp>
    </p:spTree>
    <p:extLst>
      <p:ext uri="{BB962C8B-B14F-4D97-AF65-F5344CB8AC3E}">
        <p14:creationId xmlns:p14="http://schemas.microsoft.com/office/powerpoint/2010/main" val="2940204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60FD7827-B6CE-4B8A-803B-B339B798EE69}" type="datetimeFigureOut">
              <a:rPr lang="en-US" smtClean="0"/>
              <a:t>8/5/2021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397B7E-C2BB-4700-8F7E-9D8852BCCF3D}" type="slidenum">
              <a:rPr lang="en-US" smtClean="0"/>
              <a:t>‹#›</a:t>
            </a:fld>
            <a:endParaRPr lang="en-US"/>
          </a:p>
        </p:txBody>
      </p:sp>
    </p:spTree>
    <p:extLst>
      <p:ext uri="{BB962C8B-B14F-4D97-AF65-F5344CB8AC3E}">
        <p14:creationId xmlns:p14="http://schemas.microsoft.com/office/powerpoint/2010/main" val="620116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tr-TR"/>
              <a:t>Asıl başlık stilini düzenlemek için tıklayın</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60FD7827-B6CE-4B8A-803B-B339B798EE69}" type="datetimeFigureOut">
              <a:rPr lang="en-US" smtClean="0"/>
              <a:t>8/5/2021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397B7E-C2BB-4700-8F7E-9D8852BCCF3D}" type="slidenum">
              <a:rPr lang="en-US" smtClean="0"/>
              <a:t>‹#›</a:t>
            </a:fld>
            <a:endParaRPr lang="en-US"/>
          </a:p>
        </p:txBody>
      </p:sp>
    </p:spTree>
    <p:extLst>
      <p:ext uri="{BB962C8B-B14F-4D97-AF65-F5344CB8AC3E}">
        <p14:creationId xmlns:p14="http://schemas.microsoft.com/office/powerpoint/2010/main" val="885188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Content Placeholder 3"/>
          <p:cNvSpPr>
            <a:spLocks noGrp="1"/>
          </p:cNvSpPr>
          <p:nvPr>
            <p:ph sz="quarter" idx="13"/>
          </p:nvPr>
        </p:nvSpPr>
        <p:spPr>
          <a:xfrm>
            <a:off x="913774" y="3051012"/>
            <a:ext cx="5106027" cy="2740187"/>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3" name="Content Placeholder 5"/>
          <p:cNvSpPr>
            <a:spLocks noGrp="1"/>
          </p:cNvSpPr>
          <p:nvPr>
            <p:ph sz="quarter" idx="14"/>
          </p:nvPr>
        </p:nvSpPr>
        <p:spPr>
          <a:xfrm>
            <a:off x="6172200" y="3051012"/>
            <a:ext cx="5105401" cy="2740187"/>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60FD7827-B6CE-4B8A-803B-B339B798EE69}" type="datetimeFigureOut">
              <a:rPr lang="en-US" smtClean="0"/>
              <a:t>8/5/2021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397B7E-C2BB-4700-8F7E-9D8852BCCF3D}" type="slidenum">
              <a:rPr lang="en-US" smtClean="0"/>
              <a:t>‹#›</a:t>
            </a:fld>
            <a:endParaRPr lang="en-US"/>
          </a:p>
        </p:txBody>
      </p:sp>
    </p:spTree>
    <p:extLst>
      <p:ext uri="{BB962C8B-B14F-4D97-AF65-F5344CB8AC3E}">
        <p14:creationId xmlns:p14="http://schemas.microsoft.com/office/powerpoint/2010/main" val="1132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0FD7827-B6CE-4B8A-803B-B339B798EE69}" type="datetimeFigureOut">
              <a:rPr lang="en-US" smtClean="0"/>
              <a:t>8/5/2021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397B7E-C2BB-4700-8F7E-9D8852BCCF3D}" type="slidenum">
              <a:rPr lang="en-US" smtClean="0"/>
              <a:t>‹#›</a:t>
            </a:fld>
            <a:endParaRPr lang="en-US"/>
          </a:p>
        </p:txBody>
      </p:sp>
    </p:spTree>
    <p:extLst>
      <p:ext uri="{BB962C8B-B14F-4D97-AF65-F5344CB8AC3E}">
        <p14:creationId xmlns:p14="http://schemas.microsoft.com/office/powerpoint/2010/main" val="2572455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60FD7827-B6CE-4B8A-803B-B339B798EE69}" type="datetimeFigureOut">
              <a:rPr lang="en-US" smtClean="0"/>
              <a:t>8/5/2021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397B7E-C2BB-4700-8F7E-9D8852BCCF3D}" type="slidenum">
              <a:rPr lang="en-US" smtClean="0"/>
              <a:t>‹#›</a:t>
            </a:fld>
            <a:endParaRPr lang="en-US"/>
          </a:p>
        </p:txBody>
      </p:sp>
    </p:spTree>
    <p:extLst>
      <p:ext uri="{BB962C8B-B14F-4D97-AF65-F5344CB8AC3E}">
        <p14:creationId xmlns:p14="http://schemas.microsoft.com/office/powerpoint/2010/main" val="3207855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tr-TR"/>
              <a:t>Asıl başlık stilini düzenlemek için tıklayın</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60FD7827-B6CE-4B8A-803B-B339B798EE69}" type="datetimeFigureOut">
              <a:rPr lang="en-US" smtClean="0"/>
              <a:t>8/5/2021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397B7E-C2BB-4700-8F7E-9D8852BCCF3D}" type="slidenum">
              <a:rPr lang="en-US" smtClean="0"/>
              <a:t>‹#›</a:t>
            </a:fld>
            <a:endParaRPr lang="en-US"/>
          </a:p>
        </p:txBody>
      </p:sp>
    </p:spTree>
    <p:extLst>
      <p:ext uri="{BB962C8B-B14F-4D97-AF65-F5344CB8AC3E}">
        <p14:creationId xmlns:p14="http://schemas.microsoft.com/office/powerpoint/2010/main" val="2314460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60FD7827-B6CE-4B8A-803B-B339B798EE69}" type="datetimeFigureOut">
              <a:rPr lang="en-US" smtClean="0"/>
              <a:t>8/5/2021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397B7E-C2BB-4700-8F7E-9D8852BCCF3D}" type="slidenum">
              <a:rPr lang="en-US" smtClean="0"/>
              <a:t>‹#›</a:t>
            </a:fld>
            <a:endParaRPr lang="en-US"/>
          </a:p>
        </p:txBody>
      </p:sp>
    </p:spTree>
    <p:extLst>
      <p:ext uri="{BB962C8B-B14F-4D97-AF65-F5344CB8AC3E}">
        <p14:creationId xmlns:p14="http://schemas.microsoft.com/office/powerpoint/2010/main" val="696542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60FD7827-B6CE-4B8A-803B-B339B798EE69}" type="datetimeFigureOut">
              <a:rPr lang="en-US" smtClean="0"/>
              <a:t>8/5/2021</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D397B7E-C2BB-4700-8F7E-9D8852BCCF3D}" type="slidenum">
              <a:rPr lang="en-US" smtClean="0"/>
              <a:t>‹#›</a:t>
            </a:fld>
            <a:endParaRPr lang="en-US"/>
          </a:p>
        </p:txBody>
      </p:sp>
    </p:spTree>
    <p:extLst>
      <p:ext uri="{BB962C8B-B14F-4D97-AF65-F5344CB8AC3E}">
        <p14:creationId xmlns:p14="http://schemas.microsoft.com/office/powerpoint/2010/main" val="45716721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2B1D344-C55D-4C30-A946-BD5425223F48}"/>
              </a:ext>
            </a:extLst>
          </p:cNvPr>
          <p:cNvSpPr>
            <a:spLocks noGrp="1"/>
          </p:cNvSpPr>
          <p:nvPr>
            <p:ph type="ctrTitle"/>
          </p:nvPr>
        </p:nvSpPr>
        <p:spPr/>
        <p:txBody>
          <a:bodyPr/>
          <a:lstStyle/>
          <a:p>
            <a:r>
              <a:rPr lang="tr-TR" dirty="0"/>
              <a:t>Su Satış Otomasyonu</a:t>
            </a:r>
            <a:endParaRPr lang="en-US" dirty="0"/>
          </a:p>
        </p:txBody>
      </p:sp>
      <p:sp>
        <p:nvSpPr>
          <p:cNvPr id="3" name="Alt Başlık 2">
            <a:extLst>
              <a:ext uri="{FF2B5EF4-FFF2-40B4-BE49-F238E27FC236}">
                <a16:creationId xmlns:a16="http://schemas.microsoft.com/office/drawing/2014/main" id="{00871DFE-F2E0-460E-86E3-A6FFBD921819}"/>
              </a:ext>
            </a:extLst>
          </p:cNvPr>
          <p:cNvSpPr>
            <a:spLocks noGrp="1"/>
          </p:cNvSpPr>
          <p:nvPr>
            <p:ph type="subTitle" idx="1"/>
          </p:nvPr>
        </p:nvSpPr>
        <p:spPr/>
        <p:txBody>
          <a:bodyPr/>
          <a:lstStyle/>
          <a:p>
            <a:endParaRPr lang="tr-TR" dirty="0"/>
          </a:p>
          <a:p>
            <a:r>
              <a:rPr lang="tr-TR" sz="2800" dirty="0">
                <a:latin typeface="+mj-lt"/>
              </a:rPr>
              <a:t>İlayda </a:t>
            </a:r>
            <a:r>
              <a:rPr lang="tr-TR" sz="2800" dirty="0" err="1">
                <a:latin typeface="+mj-lt"/>
              </a:rPr>
              <a:t>güLer</a:t>
            </a:r>
            <a:endParaRPr lang="en-US" sz="2800" dirty="0">
              <a:latin typeface="+mj-lt"/>
            </a:endParaRPr>
          </a:p>
        </p:txBody>
      </p:sp>
    </p:spTree>
    <p:extLst>
      <p:ext uri="{BB962C8B-B14F-4D97-AF65-F5344CB8AC3E}">
        <p14:creationId xmlns:p14="http://schemas.microsoft.com/office/powerpoint/2010/main" val="3536880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etin Yer Tutucusu 7">
            <a:extLst>
              <a:ext uri="{FF2B5EF4-FFF2-40B4-BE49-F238E27FC236}">
                <a16:creationId xmlns:a16="http://schemas.microsoft.com/office/drawing/2014/main" id="{D9A88A7D-DF98-4F61-80A8-EB15710AEC6B}"/>
              </a:ext>
            </a:extLst>
          </p:cNvPr>
          <p:cNvSpPr>
            <a:spLocks noGrp="1"/>
          </p:cNvSpPr>
          <p:nvPr>
            <p:ph type="body" sz="half" idx="17"/>
          </p:nvPr>
        </p:nvSpPr>
        <p:spPr>
          <a:xfrm>
            <a:off x="1865762" y="3799823"/>
            <a:ext cx="7713243" cy="2847845"/>
          </a:xfrm>
        </p:spPr>
        <p:txBody>
          <a:bodyPr>
            <a:normAutofit/>
          </a:bodyPr>
          <a:lstStyle/>
          <a:p>
            <a:endParaRPr lang="tr-TR" sz="1800" cap="none" dirty="0"/>
          </a:p>
          <a:p>
            <a:r>
              <a:rPr lang="tr-TR" sz="1800" cap="none" dirty="0"/>
              <a:t>Yolda butonuna basıldığında siparişin durumu «Yola çıktı» olarak güncellenir.</a:t>
            </a:r>
          </a:p>
          <a:p>
            <a:endParaRPr lang="tr-TR" sz="1800" cap="none" dirty="0"/>
          </a:p>
          <a:p>
            <a:r>
              <a:rPr lang="tr-TR" sz="1800" cap="none" dirty="0"/>
              <a:t>Teslim edildi butonuna basıldığında siparişin durumu «Teslim edildi» olarak güncellenir.</a:t>
            </a:r>
            <a:endParaRPr lang="en-US" sz="1800" cap="none" dirty="0"/>
          </a:p>
        </p:txBody>
      </p:sp>
      <p:pic>
        <p:nvPicPr>
          <p:cNvPr id="9" name="Resim 8">
            <a:extLst>
              <a:ext uri="{FF2B5EF4-FFF2-40B4-BE49-F238E27FC236}">
                <a16:creationId xmlns:a16="http://schemas.microsoft.com/office/drawing/2014/main" id="{4D535FBF-9550-44D2-A552-DA654659ABF3}"/>
              </a:ext>
            </a:extLst>
          </p:cNvPr>
          <p:cNvPicPr>
            <a:picLocks noChangeAspect="1"/>
          </p:cNvPicPr>
          <p:nvPr/>
        </p:nvPicPr>
        <p:blipFill>
          <a:blip r:embed="rId2"/>
          <a:stretch>
            <a:fillRect/>
          </a:stretch>
        </p:blipFill>
        <p:spPr>
          <a:xfrm>
            <a:off x="469890" y="210332"/>
            <a:ext cx="5066864" cy="3372823"/>
          </a:xfrm>
          <a:prstGeom prst="rect">
            <a:avLst/>
          </a:prstGeom>
        </p:spPr>
      </p:pic>
      <p:pic>
        <p:nvPicPr>
          <p:cNvPr id="11" name="Resim 10">
            <a:extLst>
              <a:ext uri="{FF2B5EF4-FFF2-40B4-BE49-F238E27FC236}">
                <a16:creationId xmlns:a16="http://schemas.microsoft.com/office/drawing/2014/main" id="{3CEE3530-6A19-4DCD-BF3A-C94F51CB88C7}"/>
              </a:ext>
            </a:extLst>
          </p:cNvPr>
          <p:cNvPicPr>
            <a:picLocks noChangeAspect="1"/>
          </p:cNvPicPr>
          <p:nvPr/>
        </p:nvPicPr>
        <p:blipFill>
          <a:blip r:embed="rId3"/>
          <a:stretch>
            <a:fillRect/>
          </a:stretch>
        </p:blipFill>
        <p:spPr>
          <a:xfrm>
            <a:off x="6323599" y="210331"/>
            <a:ext cx="5066865" cy="3372823"/>
          </a:xfrm>
          <a:prstGeom prst="rect">
            <a:avLst/>
          </a:prstGeom>
        </p:spPr>
      </p:pic>
      <p:sp>
        <p:nvSpPr>
          <p:cNvPr id="12" name="Dikdörtgen 11">
            <a:extLst>
              <a:ext uri="{FF2B5EF4-FFF2-40B4-BE49-F238E27FC236}">
                <a16:creationId xmlns:a16="http://schemas.microsoft.com/office/drawing/2014/main" id="{A0AFF5AC-F11A-4D58-89EE-DF359F91102B}"/>
              </a:ext>
            </a:extLst>
          </p:cNvPr>
          <p:cNvSpPr/>
          <p:nvPr/>
        </p:nvSpPr>
        <p:spPr>
          <a:xfrm>
            <a:off x="3941685" y="2840854"/>
            <a:ext cx="630315" cy="488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kdörtgen 12">
            <a:extLst>
              <a:ext uri="{FF2B5EF4-FFF2-40B4-BE49-F238E27FC236}">
                <a16:creationId xmlns:a16="http://schemas.microsoft.com/office/drawing/2014/main" id="{CA0EE431-78A3-4910-BC81-9E17537CA1F8}"/>
              </a:ext>
            </a:extLst>
          </p:cNvPr>
          <p:cNvSpPr/>
          <p:nvPr/>
        </p:nvSpPr>
        <p:spPr>
          <a:xfrm>
            <a:off x="10493406" y="2840854"/>
            <a:ext cx="541538" cy="488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256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etin Yer Tutucusu 7">
            <a:extLst>
              <a:ext uri="{FF2B5EF4-FFF2-40B4-BE49-F238E27FC236}">
                <a16:creationId xmlns:a16="http://schemas.microsoft.com/office/drawing/2014/main" id="{157723DB-48D0-45B7-9945-838FFB62A99B}"/>
              </a:ext>
            </a:extLst>
          </p:cNvPr>
          <p:cNvSpPr>
            <a:spLocks noGrp="1"/>
          </p:cNvSpPr>
          <p:nvPr>
            <p:ph type="body" sz="half" idx="17"/>
          </p:nvPr>
        </p:nvSpPr>
        <p:spPr>
          <a:xfrm>
            <a:off x="5974672" y="3830363"/>
            <a:ext cx="5640465" cy="2847845"/>
          </a:xfrm>
        </p:spPr>
        <p:txBody>
          <a:bodyPr/>
          <a:lstStyle/>
          <a:p>
            <a:endParaRPr lang="tr-TR" cap="none" dirty="0"/>
          </a:p>
          <a:p>
            <a:r>
              <a:rPr lang="tr-TR" sz="1600" cap="none" dirty="0"/>
              <a:t>Tablo işlemleri bölümü seçili olanı sil, tümünü sil ve bugünün siparişleri butonlarından oluşur. </a:t>
            </a:r>
          </a:p>
          <a:p>
            <a:r>
              <a:rPr lang="tr-TR" sz="1600" cap="none" dirty="0"/>
              <a:t>Sipariş seçmeden seçili olanı sil butonuna bastığımızda «Lütfen seçim yapınız uyarısıyla karşılaşılır.</a:t>
            </a:r>
          </a:p>
          <a:p>
            <a:r>
              <a:rPr lang="tr-TR" sz="1600" cap="none" dirty="0"/>
              <a:t>Sipariş seçip basıldığında ise «Silmek istediğinizden emin misiniz» uyarısı gelir.</a:t>
            </a:r>
          </a:p>
        </p:txBody>
      </p:sp>
      <p:pic>
        <p:nvPicPr>
          <p:cNvPr id="10" name="Resim 9">
            <a:extLst>
              <a:ext uri="{FF2B5EF4-FFF2-40B4-BE49-F238E27FC236}">
                <a16:creationId xmlns:a16="http://schemas.microsoft.com/office/drawing/2014/main" id="{67229416-2A39-434B-B7D6-0039E0984CB1}"/>
              </a:ext>
            </a:extLst>
          </p:cNvPr>
          <p:cNvPicPr>
            <a:picLocks noChangeAspect="1"/>
          </p:cNvPicPr>
          <p:nvPr/>
        </p:nvPicPr>
        <p:blipFill rotWithShape="1">
          <a:blip r:embed="rId2"/>
          <a:srcRect l="50000" t="8635" b="68732"/>
          <a:stretch/>
        </p:blipFill>
        <p:spPr>
          <a:xfrm>
            <a:off x="787153" y="408372"/>
            <a:ext cx="4743450" cy="1429305"/>
          </a:xfrm>
          <a:prstGeom prst="rect">
            <a:avLst/>
          </a:prstGeom>
        </p:spPr>
      </p:pic>
      <p:pic>
        <p:nvPicPr>
          <p:cNvPr id="14" name="Resim 13">
            <a:extLst>
              <a:ext uri="{FF2B5EF4-FFF2-40B4-BE49-F238E27FC236}">
                <a16:creationId xmlns:a16="http://schemas.microsoft.com/office/drawing/2014/main" id="{0C4EEBAE-2A72-4218-AC5C-66C70440E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107" y="179792"/>
            <a:ext cx="4953740" cy="3315770"/>
          </a:xfrm>
          <a:prstGeom prst="rect">
            <a:avLst/>
          </a:prstGeom>
        </p:spPr>
      </p:pic>
      <p:pic>
        <p:nvPicPr>
          <p:cNvPr id="16" name="Resim 15">
            <a:extLst>
              <a:ext uri="{FF2B5EF4-FFF2-40B4-BE49-F238E27FC236}">
                <a16:creationId xmlns:a16="http://schemas.microsoft.com/office/drawing/2014/main" id="{2EC0C0D9-03D4-45B7-843B-2F2A3BD03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630" y="2570092"/>
            <a:ext cx="5086973" cy="3367361"/>
          </a:xfrm>
          <a:prstGeom prst="rect">
            <a:avLst/>
          </a:prstGeom>
        </p:spPr>
      </p:pic>
    </p:spTree>
    <p:extLst>
      <p:ext uri="{BB962C8B-B14F-4D97-AF65-F5344CB8AC3E}">
        <p14:creationId xmlns:p14="http://schemas.microsoft.com/office/powerpoint/2010/main" val="520038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etin Yer Tutucusu 7">
            <a:extLst>
              <a:ext uri="{FF2B5EF4-FFF2-40B4-BE49-F238E27FC236}">
                <a16:creationId xmlns:a16="http://schemas.microsoft.com/office/drawing/2014/main" id="{2C66BEF9-6449-4C0E-93D2-3B7541D81FDD}"/>
              </a:ext>
            </a:extLst>
          </p:cNvPr>
          <p:cNvSpPr>
            <a:spLocks noGrp="1"/>
          </p:cNvSpPr>
          <p:nvPr>
            <p:ph type="body" sz="half" idx="17"/>
          </p:nvPr>
        </p:nvSpPr>
        <p:spPr>
          <a:xfrm>
            <a:off x="476435" y="3928776"/>
            <a:ext cx="5125375" cy="2847845"/>
          </a:xfrm>
        </p:spPr>
        <p:txBody>
          <a:bodyPr>
            <a:normAutofit/>
          </a:bodyPr>
          <a:lstStyle/>
          <a:p>
            <a:r>
              <a:rPr lang="tr-TR" sz="1600" cap="none" dirty="0"/>
              <a:t>Tümünü sil butonuna basıldığında «silmek istediğinizden emin misiniz» uyarısı gelir. </a:t>
            </a:r>
            <a:r>
              <a:rPr lang="tr-TR" sz="1600" cap="none" dirty="0" err="1"/>
              <a:t>Yes</a:t>
            </a:r>
            <a:r>
              <a:rPr lang="tr-TR" sz="1600" cap="none" dirty="0"/>
              <a:t> butonuna basıldığında siparişler tablosundaki tüm siparişler silinir.</a:t>
            </a:r>
          </a:p>
          <a:p>
            <a:endParaRPr lang="tr-TR" sz="1600" cap="none" dirty="0"/>
          </a:p>
          <a:p>
            <a:r>
              <a:rPr lang="tr-TR" sz="1600" cap="none" dirty="0"/>
              <a:t>Bugünün siparişleri butonuna basıldığında ise «Hazırlanıyor» durumundaki siparişler gösterilir.</a:t>
            </a:r>
            <a:endParaRPr lang="en-US" sz="1600" cap="none" dirty="0"/>
          </a:p>
        </p:txBody>
      </p:sp>
      <p:pic>
        <p:nvPicPr>
          <p:cNvPr id="11" name="Resim 10">
            <a:extLst>
              <a:ext uri="{FF2B5EF4-FFF2-40B4-BE49-F238E27FC236}">
                <a16:creationId xmlns:a16="http://schemas.microsoft.com/office/drawing/2014/main" id="{ED3515EF-B0FC-464B-A0FD-B9812491B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35" y="321835"/>
            <a:ext cx="4953740" cy="3315770"/>
          </a:xfrm>
          <a:prstGeom prst="rect">
            <a:avLst/>
          </a:prstGeom>
        </p:spPr>
      </p:pic>
      <p:pic>
        <p:nvPicPr>
          <p:cNvPr id="13" name="Resim 12">
            <a:extLst>
              <a:ext uri="{FF2B5EF4-FFF2-40B4-BE49-F238E27FC236}">
                <a16:creationId xmlns:a16="http://schemas.microsoft.com/office/drawing/2014/main" id="{58D4FCD7-189C-4467-B878-66334224256D}"/>
              </a:ext>
            </a:extLst>
          </p:cNvPr>
          <p:cNvPicPr>
            <a:picLocks noChangeAspect="1"/>
          </p:cNvPicPr>
          <p:nvPr/>
        </p:nvPicPr>
        <p:blipFill rotWithShape="1">
          <a:blip r:embed="rId3"/>
          <a:srcRect l="50000"/>
          <a:stretch/>
        </p:blipFill>
        <p:spPr>
          <a:xfrm>
            <a:off x="6326819" y="156052"/>
            <a:ext cx="4743450" cy="6315075"/>
          </a:xfrm>
          <a:prstGeom prst="rect">
            <a:avLst/>
          </a:prstGeom>
        </p:spPr>
      </p:pic>
      <p:sp>
        <p:nvSpPr>
          <p:cNvPr id="14" name="Dikdörtgen 13">
            <a:extLst>
              <a:ext uri="{FF2B5EF4-FFF2-40B4-BE49-F238E27FC236}">
                <a16:creationId xmlns:a16="http://schemas.microsoft.com/office/drawing/2014/main" id="{28101EE8-BEC5-434E-BE33-4344076F0C5A}"/>
              </a:ext>
            </a:extLst>
          </p:cNvPr>
          <p:cNvSpPr/>
          <p:nvPr/>
        </p:nvSpPr>
        <p:spPr>
          <a:xfrm>
            <a:off x="3950563" y="914400"/>
            <a:ext cx="497150" cy="195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kdörtgen 14">
            <a:extLst>
              <a:ext uri="{FF2B5EF4-FFF2-40B4-BE49-F238E27FC236}">
                <a16:creationId xmlns:a16="http://schemas.microsoft.com/office/drawing/2014/main" id="{EDD48CD5-1E47-4D2D-AA35-E6BD09E2BBCC}"/>
              </a:ext>
            </a:extLst>
          </p:cNvPr>
          <p:cNvSpPr/>
          <p:nvPr/>
        </p:nvSpPr>
        <p:spPr>
          <a:xfrm>
            <a:off x="9410330" y="1242874"/>
            <a:ext cx="1509204" cy="4350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924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etin Yer Tutucusu 10">
            <a:extLst>
              <a:ext uri="{FF2B5EF4-FFF2-40B4-BE49-F238E27FC236}">
                <a16:creationId xmlns:a16="http://schemas.microsoft.com/office/drawing/2014/main" id="{4E02DC7A-D43D-45D4-8A0F-FB9202EEB4AE}"/>
              </a:ext>
            </a:extLst>
          </p:cNvPr>
          <p:cNvSpPr>
            <a:spLocks noGrp="1"/>
          </p:cNvSpPr>
          <p:nvPr>
            <p:ph type="body" sz="half" idx="2"/>
          </p:nvPr>
        </p:nvSpPr>
        <p:spPr>
          <a:xfrm>
            <a:off x="2316465" y="5026611"/>
            <a:ext cx="5934949" cy="1831389"/>
          </a:xfrm>
        </p:spPr>
        <p:txBody>
          <a:bodyPr>
            <a:normAutofit/>
          </a:bodyPr>
          <a:lstStyle/>
          <a:p>
            <a:r>
              <a:rPr lang="tr-TR" sz="1800" cap="none" dirty="0"/>
              <a:t>Yenile butonuna basıldığında siparişler tablosu güncellenir.</a:t>
            </a:r>
            <a:endParaRPr lang="en-US" sz="1800" cap="none" dirty="0"/>
          </a:p>
        </p:txBody>
      </p:sp>
      <p:pic>
        <p:nvPicPr>
          <p:cNvPr id="13" name="Resim 12">
            <a:extLst>
              <a:ext uri="{FF2B5EF4-FFF2-40B4-BE49-F238E27FC236}">
                <a16:creationId xmlns:a16="http://schemas.microsoft.com/office/drawing/2014/main" id="{04540575-12BA-4C29-BC4D-DB74604AAA79}"/>
              </a:ext>
            </a:extLst>
          </p:cNvPr>
          <p:cNvPicPr>
            <a:picLocks noChangeAspect="1"/>
          </p:cNvPicPr>
          <p:nvPr/>
        </p:nvPicPr>
        <p:blipFill rotWithShape="1">
          <a:blip r:embed="rId2"/>
          <a:srcRect l="50000" t="30995"/>
          <a:stretch/>
        </p:blipFill>
        <p:spPr>
          <a:xfrm>
            <a:off x="3170716" y="223468"/>
            <a:ext cx="4743450" cy="4357687"/>
          </a:xfrm>
          <a:prstGeom prst="rect">
            <a:avLst/>
          </a:prstGeom>
        </p:spPr>
      </p:pic>
      <p:sp>
        <p:nvSpPr>
          <p:cNvPr id="14" name="Dikdörtgen 13">
            <a:extLst>
              <a:ext uri="{FF2B5EF4-FFF2-40B4-BE49-F238E27FC236}">
                <a16:creationId xmlns:a16="http://schemas.microsoft.com/office/drawing/2014/main" id="{F19F7798-BDBB-4BBD-B436-98AB2A4CEAB7}"/>
              </a:ext>
            </a:extLst>
          </p:cNvPr>
          <p:cNvSpPr/>
          <p:nvPr/>
        </p:nvSpPr>
        <p:spPr>
          <a:xfrm>
            <a:off x="6885650" y="2402311"/>
            <a:ext cx="895350" cy="695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0090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çerik Yer Tutucusu 9">
            <a:extLst>
              <a:ext uri="{FF2B5EF4-FFF2-40B4-BE49-F238E27FC236}">
                <a16:creationId xmlns:a16="http://schemas.microsoft.com/office/drawing/2014/main" id="{42236720-3A51-451A-AB54-AB29E2990B62}"/>
              </a:ext>
            </a:extLst>
          </p:cNvPr>
          <p:cNvPicPr>
            <a:picLocks noGrp="1" noChangeAspect="1"/>
          </p:cNvPicPr>
          <p:nvPr>
            <p:ph sz="quarter" idx="13"/>
          </p:nvPr>
        </p:nvPicPr>
        <p:blipFill>
          <a:blip r:embed="rId2"/>
          <a:stretch>
            <a:fillRect/>
          </a:stretch>
        </p:blipFill>
        <p:spPr>
          <a:xfrm>
            <a:off x="5078413" y="1137116"/>
            <a:ext cx="6199187" cy="4126567"/>
          </a:xfrm>
        </p:spPr>
      </p:pic>
      <p:sp>
        <p:nvSpPr>
          <p:cNvPr id="7" name="Metin Yer Tutucusu 6">
            <a:extLst>
              <a:ext uri="{FF2B5EF4-FFF2-40B4-BE49-F238E27FC236}">
                <a16:creationId xmlns:a16="http://schemas.microsoft.com/office/drawing/2014/main" id="{C1AD808B-655F-42D6-B889-058133BFE417}"/>
              </a:ext>
            </a:extLst>
          </p:cNvPr>
          <p:cNvSpPr>
            <a:spLocks noGrp="1"/>
          </p:cNvSpPr>
          <p:nvPr>
            <p:ph type="body" sz="half" idx="2"/>
          </p:nvPr>
        </p:nvSpPr>
        <p:spPr>
          <a:xfrm>
            <a:off x="913774" y="1137116"/>
            <a:ext cx="3935689" cy="4654084"/>
          </a:xfrm>
        </p:spPr>
        <p:txBody>
          <a:bodyPr/>
          <a:lstStyle/>
          <a:p>
            <a:endParaRPr lang="tr-TR" cap="none" dirty="0">
              <a:latin typeface="Bahnschrift" panose="020B0502040204020203" pitchFamily="34" charset="0"/>
            </a:endParaRPr>
          </a:p>
          <a:p>
            <a:r>
              <a:rPr lang="tr-TR" sz="2000" cap="none" dirty="0"/>
              <a:t>İlk olarak </a:t>
            </a:r>
            <a:r>
              <a:rPr lang="tr-TR" sz="2000" cap="none" dirty="0" err="1"/>
              <a:t>SQLite</a:t>
            </a:r>
            <a:r>
              <a:rPr lang="tr-TR" sz="2000" cap="none" dirty="0"/>
              <a:t> kullanılarak </a:t>
            </a:r>
            <a:r>
              <a:rPr lang="tr-TR" sz="2000" cap="none" dirty="0" err="1"/>
              <a:t>veritabanında</a:t>
            </a:r>
            <a:r>
              <a:rPr lang="tr-TR" sz="2000" cap="none" dirty="0"/>
              <a:t> müşteriler ve siparişler tabloları oluşturuldu. Müşteri ve sipariş bilgileri bu tablolarda tutulur.</a:t>
            </a:r>
          </a:p>
          <a:p>
            <a:endParaRPr lang="tr-TR" sz="2000" cap="none" dirty="0"/>
          </a:p>
          <a:p>
            <a:r>
              <a:rPr lang="tr-TR" sz="2000" cap="none" dirty="0"/>
              <a:t>Açılış ekranı arama, müşteriler, tablo işlemleri ve siparişler olmak üzere 4 farklı bölüme ayrıldı.</a:t>
            </a:r>
          </a:p>
          <a:p>
            <a:r>
              <a:rPr lang="tr-TR" sz="2000" cap="none" dirty="0"/>
              <a:t> </a:t>
            </a:r>
          </a:p>
        </p:txBody>
      </p:sp>
    </p:spTree>
    <p:extLst>
      <p:ext uri="{BB962C8B-B14F-4D97-AF65-F5344CB8AC3E}">
        <p14:creationId xmlns:p14="http://schemas.microsoft.com/office/powerpoint/2010/main" val="105920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etin Yer Tutucusu 18">
            <a:extLst>
              <a:ext uri="{FF2B5EF4-FFF2-40B4-BE49-F238E27FC236}">
                <a16:creationId xmlns:a16="http://schemas.microsoft.com/office/drawing/2014/main" id="{DAC8B90B-68F6-4A43-89A0-9B52B6979B43}"/>
              </a:ext>
            </a:extLst>
          </p:cNvPr>
          <p:cNvSpPr>
            <a:spLocks noGrp="1"/>
          </p:cNvSpPr>
          <p:nvPr>
            <p:ph type="body" sz="half" idx="17"/>
          </p:nvPr>
        </p:nvSpPr>
        <p:spPr>
          <a:xfrm>
            <a:off x="8509182" y="1100832"/>
            <a:ext cx="3304928" cy="3793725"/>
          </a:xfrm>
        </p:spPr>
        <p:txBody>
          <a:bodyPr>
            <a:noAutofit/>
          </a:bodyPr>
          <a:lstStyle/>
          <a:p>
            <a:endParaRPr lang="tr-TR" sz="2000" cap="none" dirty="0"/>
          </a:p>
          <a:p>
            <a:r>
              <a:rPr lang="tr-TR" sz="2000" cap="none" dirty="0"/>
              <a:t>Arama bölümünde müşteri adı ve soyadı boş bırakılıp ara tuşuna basıldığında ekrana « Müşteri adı ve soyadı boş olamaz » uyarısı gelir.</a:t>
            </a:r>
          </a:p>
          <a:p>
            <a:endParaRPr lang="tr-TR" sz="2000" cap="none" dirty="0"/>
          </a:p>
          <a:p>
            <a:r>
              <a:rPr lang="tr-TR" sz="2000" cap="none" dirty="0"/>
              <a:t>Müşteri adı ve soyadı girildiğinde eğer ad, </a:t>
            </a:r>
            <a:r>
              <a:rPr lang="tr-TR" sz="2000" cap="none" dirty="0" err="1"/>
              <a:t>soyad</a:t>
            </a:r>
            <a:r>
              <a:rPr lang="tr-TR" sz="2000" cap="none" dirty="0"/>
              <a:t> bilgisi </a:t>
            </a:r>
            <a:r>
              <a:rPr lang="tr-TR" sz="2000" cap="none" dirty="0" err="1"/>
              <a:t>veritabanında</a:t>
            </a:r>
            <a:r>
              <a:rPr lang="tr-TR" sz="2000" cap="none" dirty="0"/>
              <a:t> mevcut ise müşteriler tablosunda gösterilir. </a:t>
            </a:r>
            <a:endParaRPr lang="en-US" sz="2000" cap="none" dirty="0"/>
          </a:p>
        </p:txBody>
      </p:sp>
      <p:pic>
        <p:nvPicPr>
          <p:cNvPr id="23" name="Resim 22">
            <a:extLst>
              <a:ext uri="{FF2B5EF4-FFF2-40B4-BE49-F238E27FC236}">
                <a16:creationId xmlns:a16="http://schemas.microsoft.com/office/drawing/2014/main" id="{AD36B6F0-FC38-41AF-BE23-92FC17720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890" y="1250237"/>
            <a:ext cx="3840813" cy="5067739"/>
          </a:xfrm>
          <a:prstGeom prst="rect">
            <a:avLst/>
          </a:prstGeom>
        </p:spPr>
      </p:pic>
      <p:pic>
        <p:nvPicPr>
          <p:cNvPr id="25" name="Resim 24">
            <a:extLst>
              <a:ext uri="{FF2B5EF4-FFF2-40B4-BE49-F238E27FC236}">
                <a16:creationId xmlns:a16="http://schemas.microsoft.com/office/drawing/2014/main" id="{6052FEB3-F4C5-4FB8-8C26-B81864471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5868" y="1250237"/>
            <a:ext cx="3848433" cy="5060118"/>
          </a:xfrm>
          <a:prstGeom prst="rect">
            <a:avLst/>
          </a:prstGeom>
        </p:spPr>
      </p:pic>
      <p:sp>
        <p:nvSpPr>
          <p:cNvPr id="26" name="Dikdörtgen 25">
            <a:extLst>
              <a:ext uri="{FF2B5EF4-FFF2-40B4-BE49-F238E27FC236}">
                <a16:creationId xmlns:a16="http://schemas.microsoft.com/office/drawing/2014/main" id="{43FE2C99-B03A-4816-B6EE-A1034D61F19C}"/>
              </a:ext>
            </a:extLst>
          </p:cNvPr>
          <p:cNvSpPr/>
          <p:nvPr/>
        </p:nvSpPr>
        <p:spPr>
          <a:xfrm>
            <a:off x="3089428" y="2095130"/>
            <a:ext cx="692459" cy="399495"/>
          </a:xfrm>
          <a:prstGeom prst="rect">
            <a:avLst/>
          </a:prstGeom>
          <a:noFill/>
          <a:ln w="190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63028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930E3FC5-F268-482C-80D6-15BEF3ADEE58}"/>
              </a:ext>
            </a:extLst>
          </p:cNvPr>
          <p:cNvSpPr>
            <a:spLocks noGrp="1"/>
          </p:cNvSpPr>
          <p:nvPr>
            <p:ph type="body" sz="half" idx="15"/>
          </p:nvPr>
        </p:nvSpPr>
        <p:spPr>
          <a:xfrm>
            <a:off x="447353" y="4438835"/>
            <a:ext cx="9832987" cy="1538796"/>
          </a:xfrm>
        </p:spPr>
        <p:txBody>
          <a:bodyPr/>
          <a:lstStyle/>
          <a:p>
            <a:r>
              <a:rPr lang="tr-TR" cap="none" dirty="0"/>
              <a:t>Müşteriler bölümü müşteri bilgilerini gösteren bir tablo, müşteri ekle, müşteri düzenle ve müşteri sil butonlarından oluşur.</a:t>
            </a:r>
          </a:p>
          <a:p>
            <a:r>
              <a:rPr lang="tr-TR" cap="none" dirty="0"/>
              <a:t>Müşteri ekle butonuna basıldığında müşteri kayıt ekranı açılır.</a:t>
            </a:r>
          </a:p>
          <a:p>
            <a:r>
              <a:rPr lang="tr-TR" cap="none" dirty="0"/>
              <a:t>Müşteri kayıt ekranı adı, soyadı, telefon, adres bilgisi alanları ve ekle butonundan oluşur.</a:t>
            </a:r>
            <a:endParaRPr lang="en-US" cap="none" dirty="0"/>
          </a:p>
          <a:p>
            <a:endParaRPr lang="en-US" cap="none" dirty="0"/>
          </a:p>
        </p:txBody>
      </p:sp>
      <p:pic>
        <p:nvPicPr>
          <p:cNvPr id="10" name="Resim 9">
            <a:extLst>
              <a:ext uri="{FF2B5EF4-FFF2-40B4-BE49-F238E27FC236}">
                <a16:creationId xmlns:a16="http://schemas.microsoft.com/office/drawing/2014/main" id="{3FAD9690-052B-4EDE-878F-0A6068277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057" y="623220"/>
            <a:ext cx="3583108" cy="3336498"/>
          </a:xfrm>
          <a:prstGeom prst="rect">
            <a:avLst/>
          </a:prstGeom>
        </p:spPr>
      </p:pic>
      <p:sp>
        <p:nvSpPr>
          <p:cNvPr id="11" name="Dikdörtgen 10">
            <a:extLst>
              <a:ext uri="{FF2B5EF4-FFF2-40B4-BE49-F238E27FC236}">
                <a16:creationId xmlns:a16="http://schemas.microsoft.com/office/drawing/2014/main" id="{28571358-75B6-4A4B-AE06-D6951C72FFDF}"/>
              </a:ext>
            </a:extLst>
          </p:cNvPr>
          <p:cNvSpPr/>
          <p:nvPr/>
        </p:nvSpPr>
        <p:spPr>
          <a:xfrm>
            <a:off x="1500326" y="2896338"/>
            <a:ext cx="745725" cy="5326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Resim 12">
            <a:extLst>
              <a:ext uri="{FF2B5EF4-FFF2-40B4-BE49-F238E27FC236}">
                <a16:creationId xmlns:a16="http://schemas.microsoft.com/office/drawing/2014/main" id="{88832071-2BC1-48D7-BC35-E329B1A715DE}"/>
              </a:ext>
            </a:extLst>
          </p:cNvPr>
          <p:cNvPicPr>
            <a:picLocks noChangeAspect="1"/>
          </p:cNvPicPr>
          <p:nvPr/>
        </p:nvPicPr>
        <p:blipFill>
          <a:blip r:embed="rId3"/>
          <a:stretch>
            <a:fillRect/>
          </a:stretch>
        </p:blipFill>
        <p:spPr>
          <a:xfrm>
            <a:off x="5001599" y="623220"/>
            <a:ext cx="5931552" cy="3336498"/>
          </a:xfrm>
          <a:prstGeom prst="rect">
            <a:avLst/>
          </a:prstGeom>
        </p:spPr>
      </p:pic>
    </p:spTree>
    <p:extLst>
      <p:ext uri="{BB962C8B-B14F-4D97-AF65-F5344CB8AC3E}">
        <p14:creationId xmlns:p14="http://schemas.microsoft.com/office/powerpoint/2010/main" val="4129262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E7B35288-C291-42E8-B799-695593453BA0}"/>
              </a:ext>
            </a:extLst>
          </p:cNvPr>
          <p:cNvSpPr>
            <a:spLocks noGrp="1"/>
          </p:cNvSpPr>
          <p:nvPr>
            <p:ph type="body" sz="half" idx="15"/>
          </p:nvPr>
        </p:nvSpPr>
        <p:spPr>
          <a:xfrm>
            <a:off x="5450890" y="3728621"/>
            <a:ext cx="5353234" cy="2833217"/>
          </a:xfrm>
        </p:spPr>
        <p:txBody>
          <a:bodyPr/>
          <a:lstStyle/>
          <a:p>
            <a:r>
              <a:rPr lang="tr-TR" cap="none" dirty="0"/>
              <a:t>Müşteri kayıt ekranında boş alan kaldığına ekrana «Lütfen tüm alanları doldurunuz uyarısı gelir.</a:t>
            </a:r>
          </a:p>
          <a:p>
            <a:r>
              <a:rPr lang="tr-TR" cap="none" dirty="0"/>
              <a:t>Daha önceden başka bir telefon numarası eklenmeye çalışıldığında bu telefon daha önce eklenmiş uyarısı gelir ve başka bir telefon numarası eklenmek zorundadır.</a:t>
            </a:r>
          </a:p>
          <a:p>
            <a:r>
              <a:rPr lang="tr-TR" cap="none" dirty="0"/>
              <a:t>Eksiksiz olarak bütün alanlar doldurulduktan sonra açılış ekranına yönlendirilir ve yeni müşteri müşteriler tablosunda gözükür.</a:t>
            </a:r>
          </a:p>
        </p:txBody>
      </p:sp>
      <p:pic>
        <p:nvPicPr>
          <p:cNvPr id="10" name="Resim 9">
            <a:extLst>
              <a:ext uri="{FF2B5EF4-FFF2-40B4-BE49-F238E27FC236}">
                <a16:creationId xmlns:a16="http://schemas.microsoft.com/office/drawing/2014/main" id="{8F1D5F8A-41CA-47B1-9F6C-53630C1C0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424" y="227560"/>
            <a:ext cx="4759451" cy="2677857"/>
          </a:xfrm>
          <a:prstGeom prst="rect">
            <a:avLst/>
          </a:prstGeom>
        </p:spPr>
      </p:pic>
      <p:pic>
        <p:nvPicPr>
          <p:cNvPr id="12" name="Resim 11">
            <a:extLst>
              <a:ext uri="{FF2B5EF4-FFF2-40B4-BE49-F238E27FC236}">
                <a16:creationId xmlns:a16="http://schemas.microsoft.com/office/drawing/2014/main" id="{B21510E7-36C1-4090-A5B0-2138C0F5A77B}"/>
              </a:ext>
            </a:extLst>
          </p:cNvPr>
          <p:cNvPicPr>
            <a:picLocks noChangeAspect="1"/>
          </p:cNvPicPr>
          <p:nvPr/>
        </p:nvPicPr>
        <p:blipFill>
          <a:blip r:embed="rId3"/>
          <a:stretch>
            <a:fillRect/>
          </a:stretch>
        </p:blipFill>
        <p:spPr>
          <a:xfrm>
            <a:off x="362233" y="3429000"/>
            <a:ext cx="4911832" cy="2746459"/>
          </a:xfrm>
          <a:prstGeom prst="rect">
            <a:avLst/>
          </a:prstGeom>
        </p:spPr>
      </p:pic>
      <p:pic>
        <p:nvPicPr>
          <p:cNvPr id="14" name="Resim 13">
            <a:extLst>
              <a:ext uri="{FF2B5EF4-FFF2-40B4-BE49-F238E27FC236}">
                <a16:creationId xmlns:a16="http://schemas.microsoft.com/office/drawing/2014/main" id="{000DE950-3C5A-4CF9-9EA4-A870D6E1D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1923" y="227560"/>
            <a:ext cx="3827748" cy="3330443"/>
          </a:xfrm>
          <a:prstGeom prst="rect">
            <a:avLst/>
          </a:prstGeom>
        </p:spPr>
      </p:pic>
      <p:sp>
        <p:nvSpPr>
          <p:cNvPr id="15" name="Dikdörtgen 14">
            <a:extLst>
              <a:ext uri="{FF2B5EF4-FFF2-40B4-BE49-F238E27FC236}">
                <a16:creationId xmlns:a16="http://schemas.microsoft.com/office/drawing/2014/main" id="{A33F7D3D-E8C1-4C1E-A03D-89DD0CAB1180}"/>
              </a:ext>
            </a:extLst>
          </p:cNvPr>
          <p:cNvSpPr/>
          <p:nvPr/>
        </p:nvSpPr>
        <p:spPr>
          <a:xfrm>
            <a:off x="6658252" y="1580225"/>
            <a:ext cx="3169329" cy="1331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2420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etin Yer Tutucusu 7">
            <a:extLst>
              <a:ext uri="{FF2B5EF4-FFF2-40B4-BE49-F238E27FC236}">
                <a16:creationId xmlns:a16="http://schemas.microsoft.com/office/drawing/2014/main" id="{E4ADFFD6-4B08-4983-8EC8-57E7028221F1}"/>
              </a:ext>
            </a:extLst>
          </p:cNvPr>
          <p:cNvSpPr>
            <a:spLocks noGrp="1"/>
          </p:cNvSpPr>
          <p:nvPr>
            <p:ph type="body" sz="half" idx="17"/>
          </p:nvPr>
        </p:nvSpPr>
        <p:spPr>
          <a:xfrm>
            <a:off x="5983491" y="4317187"/>
            <a:ext cx="5291149" cy="2352583"/>
          </a:xfrm>
        </p:spPr>
        <p:txBody>
          <a:bodyPr/>
          <a:lstStyle/>
          <a:p>
            <a:r>
              <a:rPr lang="tr-TR" cap="none" dirty="0"/>
              <a:t>Müşteriler tablosundan seçim yapmadan müşteri düzenle butonuna basıldığında «Lütfen seçim yapınız» uyarısı gelir.</a:t>
            </a:r>
          </a:p>
          <a:p>
            <a:r>
              <a:rPr lang="tr-TR" cap="none" dirty="0"/>
              <a:t>Bir müşteri seçip düzenle butonuna basıldığında müşteri düzenle ekranı açılır. Kişi bilgileri düzenlendikten sonra tekrar açılış sayfasına  yönlendirilir. Müşteriler tablosu güncellenir.</a:t>
            </a:r>
          </a:p>
        </p:txBody>
      </p:sp>
      <p:pic>
        <p:nvPicPr>
          <p:cNvPr id="10" name="Resim 9">
            <a:extLst>
              <a:ext uri="{FF2B5EF4-FFF2-40B4-BE49-F238E27FC236}">
                <a16:creationId xmlns:a16="http://schemas.microsoft.com/office/drawing/2014/main" id="{0D1C9A33-1DB0-4B45-99B0-CB40B50D6531}"/>
              </a:ext>
            </a:extLst>
          </p:cNvPr>
          <p:cNvPicPr>
            <a:picLocks noChangeAspect="1"/>
          </p:cNvPicPr>
          <p:nvPr/>
        </p:nvPicPr>
        <p:blipFill>
          <a:blip r:embed="rId2"/>
          <a:stretch>
            <a:fillRect/>
          </a:stretch>
        </p:blipFill>
        <p:spPr>
          <a:xfrm>
            <a:off x="570789" y="3620980"/>
            <a:ext cx="4927507" cy="2771723"/>
          </a:xfrm>
          <a:prstGeom prst="rect">
            <a:avLst/>
          </a:prstGeom>
        </p:spPr>
      </p:pic>
      <p:pic>
        <p:nvPicPr>
          <p:cNvPr id="12" name="Resim 11">
            <a:extLst>
              <a:ext uri="{FF2B5EF4-FFF2-40B4-BE49-F238E27FC236}">
                <a16:creationId xmlns:a16="http://schemas.microsoft.com/office/drawing/2014/main" id="{4B54966D-0D9D-45B9-843A-CBB7A8DF3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27" y="188230"/>
            <a:ext cx="4856260" cy="3240770"/>
          </a:xfrm>
          <a:prstGeom prst="rect">
            <a:avLst/>
          </a:prstGeom>
        </p:spPr>
      </p:pic>
      <p:pic>
        <p:nvPicPr>
          <p:cNvPr id="14" name="Resim 13">
            <a:extLst>
              <a:ext uri="{FF2B5EF4-FFF2-40B4-BE49-F238E27FC236}">
                <a16:creationId xmlns:a16="http://schemas.microsoft.com/office/drawing/2014/main" id="{3F0A2AA0-EF0B-4B1C-8D6C-873CFE71A057}"/>
              </a:ext>
            </a:extLst>
          </p:cNvPr>
          <p:cNvPicPr>
            <a:picLocks noChangeAspect="1"/>
          </p:cNvPicPr>
          <p:nvPr/>
        </p:nvPicPr>
        <p:blipFill rotWithShape="1">
          <a:blip r:embed="rId4"/>
          <a:srcRect t="31408" r="49968"/>
          <a:stretch/>
        </p:blipFill>
        <p:spPr>
          <a:xfrm>
            <a:off x="6551154" y="188230"/>
            <a:ext cx="4155821" cy="3792619"/>
          </a:xfrm>
          <a:prstGeom prst="rect">
            <a:avLst/>
          </a:prstGeom>
        </p:spPr>
      </p:pic>
      <p:sp>
        <p:nvSpPr>
          <p:cNvPr id="15" name="Dikdörtgen 14">
            <a:extLst>
              <a:ext uri="{FF2B5EF4-FFF2-40B4-BE49-F238E27FC236}">
                <a16:creationId xmlns:a16="http://schemas.microsoft.com/office/drawing/2014/main" id="{724BE19C-ED3D-460D-9522-A3596B784A20}"/>
              </a:ext>
            </a:extLst>
          </p:cNvPr>
          <p:cNvSpPr/>
          <p:nvPr/>
        </p:nvSpPr>
        <p:spPr>
          <a:xfrm>
            <a:off x="6880194" y="958788"/>
            <a:ext cx="3568823" cy="195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179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etin Yer Tutucusu 7">
            <a:extLst>
              <a:ext uri="{FF2B5EF4-FFF2-40B4-BE49-F238E27FC236}">
                <a16:creationId xmlns:a16="http://schemas.microsoft.com/office/drawing/2014/main" id="{A743FF3F-8F33-4E0E-9CE5-853F1DB1F51F}"/>
              </a:ext>
            </a:extLst>
          </p:cNvPr>
          <p:cNvSpPr>
            <a:spLocks noGrp="1"/>
          </p:cNvSpPr>
          <p:nvPr>
            <p:ph type="body" sz="half" idx="17"/>
          </p:nvPr>
        </p:nvSpPr>
        <p:spPr>
          <a:xfrm>
            <a:off x="6585308" y="323300"/>
            <a:ext cx="4112283" cy="5021057"/>
          </a:xfrm>
        </p:spPr>
        <p:txBody>
          <a:bodyPr>
            <a:normAutofit/>
          </a:bodyPr>
          <a:lstStyle/>
          <a:p>
            <a:endParaRPr lang="tr-TR" sz="1600" cap="none" dirty="0"/>
          </a:p>
          <a:p>
            <a:endParaRPr lang="tr-TR" sz="1600" cap="none" dirty="0"/>
          </a:p>
          <a:p>
            <a:endParaRPr lang="tr-TR" sz="1600" cap="none" dirty="0"/>
          </a:p>
          <a:p>
            <a:r>
              <a:rPr lang="tr-TR" sz="1600" cap="none" dirty="0"/>
              <a:t>Müşteri seçilmeden sil butonuna basıldığında «Lütfen seçim yapınız» uyarısı gelir.</a:t>
            </a:r>
          </a:p>
          <a:p>
            <a:endParaRPr lang="tr-TR" sz="1600" cap="none" dirty="0"/>
          </a:p>
          <a:p>
            <a:endParaRPr lang="tr-TR" sz="1600" cap="none" dirty="0"/>
          </a:p>
          <a:p>
            <a:endParaRPr lang="tr-TR" sz="1600" cap="none" dirty="0"/>
          </a:p>
          <a:p>
            <a:r>
              <a:rPr lang="tr-TR" sz="1600" cap="none" dirty="0"/>
              <a:t>Müşteri seçip sil butonuna basıldığında ise «Silmek istediğinizden emin misiniz?» uyarısı ekrana gelir. «</a:t>
            </a:r>
            <a:r>
              <a:rPr lang="tr-TR" sz="1600" cap="none" dirty="0" err="1"/>
              <a:t>Yes</a:t>
            </a:r>
            <a:r>
              <a:rPr lang="tr-TR" sz="1600" cap="none" dirty="0"/>
              <a:t>» butonuna basıldığı zaman müşteri, müşteriler tablosundan silinir.</a:t>
            </a:r>
            <a:endParaRPr lang="en-US" sz="1600" cap="none" dirty="0"/>
          </a:p>
        </p:txBody>
      </p:sp>
      <p:pic>
        <p:nvPicPr>
          <p:cNvPr id="12" name="Resim 11">
            <a:extLst>
              <a:ext uri="{FF2B5EF4-FFF2-40B4-BE49-F238E27FC236}">
                <a16:creationId xmlns:a16="http://schemas.microsoft.com/office/drawing/2014/main" id="{792E8BC8-9A4E-4BF6-945F-B7D09F7CC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517" y="161174"/>
            <a:ext cx="4782175" cy="3172097"/>
          </a:xfrm>
          <a:prstGeom prst="rect">
            <a:avLst/>
          </a:prstGeom>
        </p:spPr>
      </p:pic>
      <p:pic>
        <p:nvPicPr>
          <p:cNvPr id="16" name="Resim 15">
            <a:extLst>
              <a:ext uri="{FF2B5EF4-FFF2-40B4-BE49-F238E27FC236}">
                <a16:creationId xmlns:a16="http://schemas.microsoft.com/office/drawing/2014/main" id="{9255988C-6AE8-4293-AE5C-0D0B4B511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518" y="3524729"/>
            <a:ext cx="4636552" cy="3081724"/>
          </a:xfrm>
          <a:prstGeom prst="rect">
            <a:avLst/>
          </a:prstGeom>
        </p:spPr>
      </p:pic>
      <p:sp>
        <p:nvSpPr>
          <p:cNvPr id="17" name="Dikdörtgen 16">
            <a:extLst>
              <a:ext uri="{FF2B5EF4-FFF2-40B4-BE49-F238E27FC236}">
                <a16:creationId xmlns:a16="http://schemas.microsoft.com/office/drawing/2014/main" id="{FE3C23BF-3BDA-48F9-A8EA-78CF8403231A}"/>
              </a:ext>
            </a:extLst>
          </p:cNvPr>
          <p:cNvSpPr/>
          <p:nvPr/>
        </p:nvSpPr>
        <p:spPr>
          <a:xfrm>
            <a:off x="2372785" y="2642958"/>
            <a:ext cx="485825" cy="381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3605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etin Yer Tutucusu 7">
            <a:extLst>
              <a:ext uri="{FF2B5EF4-FFF2-40B4-BE49-F238E27FC236}">
                <a16:creationId xmlns:a16="http://schemas.microsoft.com/office/drawing/2014/main" id="{BD7FDA8A-9322-4E20-819F-A1EB24BE8E2B}"/>
              </a:ext>
            </a:extLst>
          </p:cNvPr>
          <p:cNvSpPr>
            <a:spLocks noGrp="1"/>
          </p:cNvSpPr>
          <p:nvPr>
            <p:ph type="body" sz="half" idx="17"/>
          </p:nvPr>
        </p:nvSpPr>
        <p:spPr>
          <a:xfrm>
            <a:off x="1305017" y="4492101"/>
            <a:ext cx="9973209" cy="1299099"/>
          </a:xfrm>
        </p:spPr>
        <p:txBody>
          <a:bodyPr/>
          <a:lstStyle/>
          <a:p>
            <a:r>
              <a:rPr lang="tr-TR" sz="1600" cap="none" dirty="0"/>
              <a:t>Siparişler bölümü, siparişler tablosu, yenile butonu, yeni sipariş butonu, yolda butonu ve teslim edildi butonundan oluşur.</a:t>
            </a:r>
          </a:p>
          <a:p>
            <a:endParaRPr lang="tr-TR" sz="1600" cap="none" dirty="0"/>
          </a:p>
          <a:p>
            <a:r>
              <a:rPr lang="tr-TR" sz="1600" cap="none" dirty="0"/>
              <a:t>Müşteriler tablosundan müşteri seçilmeyip, yeni sipariş butonuna basıldığında «Lütfen seçim yapınız uyarısı gelir.</a:t>
            </a:r>
          </a:p>
          <a:p>
            <a:endParaRPr lang="en-US" cap="none" dirty="0"/>
          </a:p>
        </p:txBody>
      </p:sp>
      <p:pic>
        <p:nvPicPr>
          <p:cNvPr id="10" name="Resim 9">
            <a:extLst>
              <a:ext uri="{FF2B5EF4-FFF2-40B4-BE49-F238E27FC236}">
                <a16:creationId xmlns:a16="http://schemas.microsoft.com/office/drawing/2014/main" id="{7B6A87A0-FC05-4AA5-A2F1-92C703654377}"/>
              </a:ext>
            </a:extLst>
          </p:cNvPr>
          <p:cNvPicPr>
            <a:picLocks noChangeAspect="1"/>
          </p:cNvPicPr>
          <p:nvPr/>
        </p:nvPicPr>
        <p:blipFill rotWithShape="1">
          <a:blip r:embed="rId2"/>
          <a:srcRect l="50500" t="30987" r="340" b="3784"/>
          <a:stretch/>
        </p:blipFill>
        <p:spPr>
          <a:xfrm>
            <a:off x="991341" y="272333"/>
            <a:ext cx="4122198" cy="3640926"/>
          </a:xfrm>
          <a:prstGeom prst="rect">
            <a:avLst/>
          </a:prstGeom>
        </p:spPr>
      </p:pic>
      <p:pic>
        <p:nvPicPr>
          <p:cNvPr id="11" name="Resim 10">
            <a:extLst>
              <a:ext uri="{FF2B5EF4-FFF2-40B4-BE49-F238E27FC236}">
                <a16:creationId xmlns:a16="http://schemas.microsoft.com/office/drawing/2014/main" id="{99151BCD-EC95-41D7-850A-3D4C087EB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564" y="165907"/>
            <a:ext cx="5158419" cy="3421666"/>
          </a:xfrm>
          <a:prstGeom prst="rect">
            <a:avLst/>
          </a:prstGeom>
        </p:spPr>
      </p:pic>
      <p:sp>
        <p:nvSpPr>
          <p:cNvPr id="12" name="Dikdörtgen 11">
            <a:extLst>
              <a:ext uri="{FF2B5EF4-FFF2-40B4-BE49-F238E27FC236}">
                <a16:creationId xmlns:a16="http://schemas.microsoft.com/office/drawing/2014/main" id="{3A414ADE-842E-4F0D-9060-0F72954A58DA}"/>
              </a:ext>
            </a:extLst>
          </p:cNvPr>
          <p:cNvSpPr/>
          <p:nvPr/>
        </p:nvSpPr>
        <p:spPr>
          <a:xfrm>
            <a:off x="1704513" y="3010524"/>
            <a:ext cx="674703" cy="5770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230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etin Yer Tutucusu 7">
            <a:extLst>
              <a:ext uri="{FF2B5EF4-FFF2-40B4-BE49-F238E27FC236}">
                <a16:creationId xmlns:a16="http://schemas.microsoft.com/office/drawing/2014/main" id="{0E21D421-1F49-414D-8215-8AF1534FC3BC}"/>
              </a:ext>
            </a:extLst>
          </p:cNvPr>
          <p:cNvSpPr>
            <a:spLocks noGrp="1"/>
          </p:cNvSpPr>
          <p:nvPr>
            <p:ph type="body" sz="half" idx="17"/>
          </p:nvPr>
        </p:nvSpPr>
        <p:spPr>
          <a:xfrm>
            <a:off x="947939" y="490568"/>
            <a:ext cx="10102787" cy="2083956"/>
          </a:xfrm>
        </p:spPr>
        <p:txBody>
          <a:bodyPr>
            <a:normAutofit/>
          </a:bodyPr>
          <a:lstStyle/>
          <a:p>
            <a:endParaRPr lang="tr-TR" sz="1800" cap="none" dirty="0"/>
          </a:p>
          <a:p>
            <a:r>
              <a:rPr lang="tr-TR" sz="1800" cap="none" dirty="0"/>
              <a:t>Müşteriler tablosundan seçim yapılıp daha sonra yeni sipariş butonuna basıldığında sipariş kayıt sayfası açılır ve Müşteri bilgileri gelir. Tutar bölümü doldurulduktan sonra butona basılır ve açılış sayfasına yönlendirilir. Yeni sipariş, siparişler tablosunda gösterilir.</a:t>
            </a:r>
          </a:p>
        </p:txBody>
      </p:sp>
      <p:pic>
        <p:nvPicPr>
          <p:cNvPr id="9" name="Resim 8">
            <a:extLst>
              <a:ext uri="{FF2B5EF4-FFF2-40B4-BE49-F238E27FC236}">
                <a16:creationId xmlns:a16="http://schemas.microsoft.com/office/drawing/2014/main" id="{7CE2F1D6-B51F-4CC3-967A-75E1E0AD340C}"/>
              </a:ext>
            </a:extLst>
          </p:cNvPr>
          <p:cNvPicPr>
            <a:picLocks noChangeAspect="1"/>
          </p:cNvPicPr>
          <p:nvPr/>
        </p:nvPicPr>
        <p:blipFill>
          <a:blip r:embed="rId2"/>
          <a:stretch>
            <a:fillRect/>
          </a:stretch>
        </p:blipFill>
        <p:spPr>
          <a:xfrm>
            <a:off x="6449215" y="2920754"/>
            <a:ext cx="4792415" cy="3190132"/>
          </a:xfrm>
          <a:prstGeom prst="rect">
            <a:avLst/>
          </a:prstGeom>
        </p:spPr>
      </p:pic>
      <p:pic>
        <p:nvPicPr>
          <p:cNvPr id="10" name="Resim 9">
            <a:extLst>
              <a:ext uri="{FF2B5EF4-FFF2-40B4-BE49-F238E27FC236}">
                <a16:creationId xmlns:a16="http://schemas.microsoft.com/office/drawing/2014/main" id="{C5D792F0-43E1-425F-A5B7-85D1759B2EE0}"/>
              </a:ext>
            </a:extLst>
          </p:cNvPr>
          <p:cNvPicPr>
            <a:picLocks noChangeAspect="1"/>
          </p:cNvPicPr>
          <p:nvPr/>
        </p:nvPicPr>
        <p:blipFill>
          <a:blip r:embed="rId3"/>
          <a:stretch>
            <a:fillRect/>
          </a:stretch>
        </p:blipFill>
        <p:spPr>
          <a:xfrm>
            <a:off x="870471" y="3178205"/>
            <a:ext cx="5026732" cy="2827537"/>
          </a:xfrm>
          <a:prstGeom prst="rect">
            <a:avLst/>
          </a:prstGeom>
        </p:spPr>
      </p:pic>
    </p:spTree>
    <p:extLst>
      <p:ext uri="{BB962C8B-B14F-4D97-AF65-F5344CB8AC3E}">
        <p14:creationId xmlns:p14="http://schemas.microsoft.com/office/powerpoint/2010/main" val="1044014200"/>
      </p:ext>
    </p:extLst>
  </p:cSld>
  <p:clrMapOvr>
    <a:masterClrMapping/>
  </p:clrMapOvr>
</p:sld>
</file>

<file path=ppt/theme/theme1.xml><?xml version="1.0" encoding="utf-8"?>
<a:theme xmlns:a="http://schemas.openxmlformats.org/drawingml/2006/main" name="Damla">
  <a:themeElements>
    <a:clrScheme name="Sıcak Mavi">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amla">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la">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docProps/app.xml><?xml version="1.0" encoding="utf-8"?>
<Properties xmlns="http://schemas.openxmlformats.org/officeDocument/2006/extended-properties" xmlns:vt="http://schemas.openxmlformats.org/officeDocument/2006/docPropsVTypes">
  <Template>TM04033925[[fn=Damla]]</Template>
  <TotalTime>725</TotalTime>
  <Words>444</Words>
  <Application>Microsoft Office PowerPoint</Application>
  <PresentationFormat>Geniş ekran</PresentationFormat>
  <Paragraphs>45</Paragraphs>
  <Slides>13</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13</vt:i4>
      </vt:variant>
    </vt:vector>
  </HeadingPairs>
  <TitlesOfParts>
    <vt:vector size="17" baseType="lpstr">
      <vt:lpstr>Arial</vt:lpstr>
      <vt:lpstr>Bahnschrift</vt:lpstr>
      <vt:lpstr>Tw Cen MT</vt:lpstr>
      <vt:lpstr>Damla</vt:lpstr>
      <vt:lpstr>Su Satış Otomasyonu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 Satış Otomasyonu</dc:title>
  <dc:creator>İLAYDA GÜLER</dc:creator>
  <cp:lastModifiedBy>İLAYDA GÜLER</cp:lastModifiedBy>
  <cp:revision>1</cp:revision>
  <dcterms:created xsi:type="dcterms:W3CDTF">2021-08-05T18:58:36Z</dcterms:created>
  <dcterms:modified xsi:type="dcterms:W3CDTF">2021-08-06T07:03:51Z</dcterms:modified>
</cp:coreProperties>
</file>